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6CB0B6-C372-4AA7-972E-A42F31BDAD92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766B78EB-EF9B-471E-A62F-6595E0A830C0}">
      <dgm:prSet phldrT="[Текст]"/>
      <dgm:spPr/>
      <dgm:t>
        <a:bodyPr/>
        <a:lstStyle/>
        <a:p>
          <a:r>
            <a:rPr lang="en-US" dirty="0"/>
            <a:t>MS Power Point</a:t>
          </a:r>
          <a:endParaRPr lang="ru-RU" dirty="0"/>
        </a:p>
      </dgm:t>
    </dgm:pt>
    <dgm:pt modelId="{70D585D0-7804-4AA9-9B9B-649733334DB2}" type="parTrans" cxnId="{63F37AF1-764C-41DB-917B-F99B30E2322F}">
      <dgm:prSet/>
      <dgm:spPr/>
      <dgm:t>
        <a:bodyPr/>
        <a:lstStyle/>
        <a:p>
          <a:endParaRPr lang="ru-RU"/>
        </a:p>
      </dgm:t>
    </dgm:pt>
    <dgm:pt modelId="{CE2862DA-044F-4442-99E1-F911B6A7B37D}" type="sibTrans" cxnId="{63F37AF1-764C-41DB-917B-F99B30E2322F}">
      <dgm:prSet/>
      <dgm:spPr/>
      <dgm:t>
        <a:bodyPr/>
        <a:lstStyle/>
        <a:p>
          <a:endParaRPr lang="ru-RU"/>
        </a:p>
      </dgm:t>
    </dgm:pt>
    <dgm:pt modelId="{AB017584-F9A6-4C72-B47A-AB031420E09F}">
      <dgm:prSet phldrT="[Текст]"/>
      <dgm:spPr/>
      <dgm:t>
        <a:bodyPr/>
        <a:lstStyle/>
        <a:p>
          <a:r>
            <a:rPr lang="en-US" dirty="0"/>
            <a:t>MS Word</a:t>
          </a:r>
          <a:endParaRPr lang="ru-RU" dirty="0"/>
        </a:p>
      </dgm:t>
    </dgm:pt>
    <dgm:pt modelId="{D1A5DD3B-3B69-4506-9248-CA94D40719F4}" type="parTrans" cxnId="{EB83A905-A134-4E68-9816-860A069629DC}">
      <dgm:prSet/>
      <dgm:spPr/>
      <dgm:t>
        <a:bodyPr/>
        <a:lstStyle/>
        <a:p>
          <a:endParaRPr lang="ru-RU"/>
        </a:p>
      </dgm:t>
    </dgm:pt>
    <dgm:pt modelId="{E4CD29C2-8E65-42B0-A348-D158D4B09D88}" type="sibTrans" cxnId="{EB83A905-A134-4E68-9816-860A069629DC}">
      <dgm:prSet/>
      <dgm:spPr/>
      <dgm:t>
        <a:bodyPr/>
        <a:lstStyle/>
        <a:p>
          <a:endParaRPr lang="ru-RU"/>
        </a:p>
      </dgm:t>
    </dgm:pt>
    <dgm:pt modelId="{06DED790-B264-4E60-B808-EB4317A58FBF}">
      <dgm:prSet phldrT="[Текст]"/>
      <dgm:spPr/>
      <dgm:t>
        <a:bodyPr/>
        <a:lstStyle/>
        <a:p>
          <a:r>
            <a:rPr lang="en-US" dirty="0"/>
            <a:t>MS Excel</a:t>
          </a:r>
          <a:endParaRPr lang="ru-RU" dirty="0"/>
        </a:p>
      </dgm:t>
    </dgm:pt>
    <dgm:pt modelId="{4BD7922C-7A2A-4488-AE2E-DC94B73BCAC1}" type="parTrans" cxnId="{E247F704-34DA-4CE2-89A9-1A693E5C2235}">
      <dgm:prSet/>
      <dgm:spPr/>
      <dgm:t>
        <a:bodyPr/>
        <a:lstStyle/>
        <a:p>
          <a:endParaRPr lang="ru-RU"/>
        </a:p>
      </dgm:t>
    </dgm:pt>
    <dgm:pt modelId="{20903863-0D3E-4F6D-828F-7CB699A47DA2}" type="sibTrans" cxnId="{E247F704-34DA-4CE2-89A9-1A693E5C2235}">
      <dgm:prSet/>
      <dgm:spPr/>
      <dgm:t>
        <a:bodyPr/>
        <a:lstStyle/>
        <a:p>
          <a:endParaRPr lang="ru-RU"/>
        </a:p>
      </dgm:t>
    </dgm:pt>
    <dgm:pt modelId="{E530B439-7CBF-47A5-B0C7-E3439C754536}">
      <dgm:prSet phldrT="[Текст]"/>
      <dgm:spPr/>
      <dgm:t>
        <a:bodyPr/>
        <a:lstStyle/>
        <a:p>
          <a:r>
            <a:rPr lang="en-US" dirty="0"/>
            <a:t>MS Access</a:t>
          </a:r>
          <a:endParaRPr lang="ru-RU" dirty="0"/>
        </a:p>
      </dgm:t>
    </dgm:pt>
    <dgm:pt modelId="{6F9D544C-7A3C-4482-AB4C-0C9F8E06F7B8}" type="parTrans" cxnId="{901D6CDF-3B36-4BEE-BC11-6FA8275022AB}">
      <dgm:prSet/>
      <dgm:spPr/>
      <dgm:t>
        <a:bodyPr/>
        <a:lstStyle/>
        <a:p>
          <a:endParaRPr lang="ru-RU"/>
        </a:p>
      </dgm:t>
    </dgm:pt>
    <dgm:pt modelId="{0FC81ED9-C981-4905-B275-B2E2E52D61EC}" type="sibTrans" cxnId="{901D6CDF-3B36-4BEE-BC11-6FA8275022AB}">
      <dgm:prSet/>
      <dgm:spPr/>
      <dgm:t>
        <a:bodyPr/>
        <a:lstStyle/>
        <a:p>
          <a:endParaRPr lang="ru-RU"/>
        </a:p>
      </dgm:t>
    </dgm:pt>
    <dgm:pt modelId="{8C7C94AF-DDF6-4A9A-9AF1-12A34F658D50}" type="pres">
      <dgm:prSet presAssocID="{A26CB0B6-C372-4AA7-972E-A42F31BDAD9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995C674-0AE9-4F5A-8D80-32277617788F}" type="pres">
      <dgm:prSet presAssocID="{766B78EB-EF9B-471E-A62F-6595E0A830C0}" presName="hierRoot1" presStyleCnt="0">
        <dgm:presLayoutVars>
          <dgm:hierBranch val="init"/>
        </dgm:presLayoutVars>
      </dgm:prSet>
      <dgm:spPr/>
    </dgm:pt>
    <dgm:pt modelId="{23010B97-3FEB-4F1C-BD93-86D1E18CC291}" type="pres">
      <dgm:prSet presAssocID="{766B78EB-EF9B-471E-A62F-6595E0A830C0}" presName="rootComposite1" presStyleCnt="0"/>
      <dgm:spPr/>
    </dgm:pt>
    <dgm:pt modelId="{6AF78159-E87D-4141-A18F-2DA04E744DBD}" type="pres">
      <dgm:prSet presAssocID="{766B78EB-EF9B-471E-A62F-6595E0A830C0}" presName="rootText1" presStyleLbl="node0" presStyleIdx="0" presStyleCnt="1">
        <dgm:presLayoutVars>
          <dgm:chPref val="3"/>
        </dgm:presLayoutVars>
      </dgm:prSet>
      <dgm:spPr/>
    </dgm:pt>
    <dgm:pt modelId="{CE31908D-2422-42E2-A089-AA70E10FAE10}" type="pres">
      <dgm:prSet presAssocID="{766B78EB-EF9B-471E-A62F-6595E0A830C0}" presName="rootConnector1" presStyleLbl="node1" presStyleIdx="0" presStyleCnt="0"/>
      <dgm:spPr/>
    </dgm:pt>
    <dgm:pt modelId="{EA44B8F8-6F14-4543-8BF4-F62D56D4EE83}" type="pres">
      <dgm:prSet presAssocID="{766B78EB-EF9B-471E-A62F-6595E0A830C0}" presName="hierChild2" presStyleCnt="0"/>
      <dgm:spPr/>
    </dgm:pt>
    <dgm:pt modelId="{9FFDAEBB-B1D5-478A-BA3F-34BE9CC9E67D}" type="pres">
      <dgm:prSet presAssocID="{D1A5DD3B-3B69-4506-9248-CA94D40719F4}" presName="Name37" presStyleLbl="parChTrans1D2" presStyleIdx="0" presStyleCnt="3"/>
      <dgm:spPr/>
    </dgm:pt>
    <dgm:pt modelId="{7456C751-3535-40D4-90E6-F6607DA1F8B8}" type="pres">
      <dgm:prSet presAssocID="{AB017584-F9A6-4C72-B47A-AB031420E09F}" presName="hierRoot2" presStyleCnt="0">
        <dgm:presLayoutVars>
          <dgm:hierBranch val="init"/>
        </dgm:presLayoutVars>
      </dgm:prSet>
      <dgm:spPr/>
    </dgm:pt>
    <dgm:pt modelId="{46596F6D-EE0B-4447-BAF9-8BB1F3DD0C9A}" type="pres">
      <dgm:prSet presAssocID="{AB017584-F9A6-4C72-B47A-AB031420E09F}" presName="rootComposite" presStyleCnt="0"/>
      <dgm:spPr/>
    </dgm:pt>
    <dgm:pt modelId="{4C56752F-FEE6-4029-86DD-5A5284A7EC62}" type="pres">
      <dgm:prSet presAssocID="{AB017584-F9A6-4C72-B47A-AB031420E09F}" presName="rootText" presStyleLbl="node2" presStyleIdx="0" presStyleCnt="3">
        <dgm:presLayoutVars>
          <dgm:chPref val="3"/>
        </dgm:presLayoutVars>
      </dgm:prSet>
      <dgm:spPr/>
    </dgm:pt>
    <dgm:pt modelId="{D905694F-56F7-456D-9C12-D4C8544F7076}" type="pres">
      <dgm:prSet presAssocID="{AB017584-F9A6-4C72-B47A-AB031420E09F}" presName="rootConnector" presStyleLbl="node2" presStyleIdx="0" presStyleCnt="3"/>
      <dgm:spPr/>
    </dgm:pt>
    <dgm:pt modelId="{70FFC389-89AD-4307-9CA3-1459E88CC65B}" type="pres">
      <dgm:prSet presAssocID="{AB017584-F9A6-4C72-B47A-AB031420E09F}" presName="hierChild4" presStyleCnt="0"/>
      <dgm:spPr/>
    </dgm:pt>
    <dgm:pt modelId="{CE8354C3-870D-4C9A-AD5B-FD504513EE0C}" type="pres">
      <dgm:prSet presAssocID="{AB017584-F9A6-4C72-B47A-AB031420E09F}" presName="hierChild5" presStyleCnt="0"/>
      <dgm:spPr/>
    </dgm:pt>
    <dgm:pt modelId="{55A44FCD-74EB-4385-9D27-EDE8B3A60A2F}" type="pres">
      <dgm:prSet presAssocID="{4BD7922C-7A2A-4488-AE2E-DC94B73BCAC1}" presName="Name37" presStyleLbl="parChTrans1D2" presStyleIdx="1" presStyleCnt="3"/>
      <dgm:spPr/>
    </dgm:pt>
    <dgm:pt modelId="{E0C5B556-326B-4D25-ACDD-953FA1206D9E}" type="pres">
      <dgm:prSet presAssocID="{06DED790-B264-4E60-B808-EB4317A58FBF}" presName="hierRoot2" presStyleCnt="0">
        <dgm:presLayoutVars>
          <dgm:hierBranch val="init"/>
        </dgm:presLayoutVars>
      </dgm:prSet>
      <dgm:spPr/>
    </dgm:pt>
    <dgm:pt modelId="{6473B1DC-DA49-46F5-94D3-DC3975B8754A}" type="pres">
      <dgm:prSet presAssocID="{06DED790-B264-4E60-B808-EB4317A58FBF}" presName="rootComposite" presStyleCnt="0"/>
      <dgm:spPr/>
    </dgm:pt>
    <dgm:pt modelId="{B854A8E9-0C54-48C3-8F9C-451AC6B3B775}" type="pres">
      <dgm:prSet presAssocID="{06DED790-B264-4E60-B808-EB4317A58FBF}" presName="rootText" presStyleLbl="node2" presStyleIdx="1" presStyleCnt="3">
        <dgm:presLayoutVars>
          <dgm:chPref val="3"/>
        </dgm:presLayoutVars>
      </dgm:prSet>
      <dgm:spPr/>
    </dgm:pt>
    <dgm:pt modelId="{3A89C608-F392-426B-81B3-E67DB0ABF90B}" type="pres">
      <dgm:prSet presAssocID="{06DED790-B264-4E60-B808-EB4317A58FBF}" presName="rootConnector" presStyleLbl="node2" presStyleIdx="1" presStyleCnt="3"/>
      <dgm:spPr/>
    </dgm:pt>
    <dgm:pt modelId="{30C59EFD-011C-4AAC-B2F0-8F276C8799E9}" type="pres">
      <dgm:prSet presAssocID="{06DED790-B264-4E60-B808-EB4317A58FBF}" presName="hierChild4" presStyleCnt="0"/>
      <dgm:spPr/>
    </dgm:pt>
    <dgm:pt modelId="{4B912A72-290C-419A-BF1F-A99FAAAB516D}" type="pres">
      <dgm:prSet presAssocID="{06DED790-B264-4E60-B808-EB4317A58FBF}" presName="hierChild5" presStyleCnt="0"/>
      <dgm:spPr/>
    </dgm:pt>
    <dgm:pt modelId="{CC2EF889-B6DB-45D5-A770-2659E9B123EE}" type="pres">
      <dgm:prSet presAssocID="{6F9D544C-7A3C-4482-AB4C-0C9F8E06F7B8}" presName="Name37" presStyleLbl="parChTrans1D2" presStyleIdx="2" presStyleCnt="3"/>
      <dgm:spPr/>
    </dgm:pt>
    <dgm:pt modelId="{1E0E8628-5295-44D4-8C3C-53724B663B74}" type="pres">
      <dgm:prSet presAssocID="{E530B439-7CBF-47A5-B0C7-E3439C754536}" presName="hierRoot2" presStyleCnt="0">
        <dgm:presLayoutVars>
          <dgm:hierBranch val="init"/>
        </dgm:presLayoutVars>
      </dgm:prSet>
      <dgm:spPr/>
    </dgm:pt>
    <dgm:pt modelId="{925E2247-8295-4C2C-9BD9-76480339947D}" type="pres">
      <dgm:prSet presAssocID="{E530B439-7CBF-47A5-B0C7-E3439C754536}" presName="rootComposite" presStyleCnt="0"/>
      <dgm:spPr/>
    </dgm:pt>
    <dgm:pt modelId="{6A54E799-D436-493B-993F-ED06945E9DA2}" type="pres">
      <dgm:prSet presAssocID="{E530B439-7CBF-47A5-B0C7-E3439C754536}" presName="rootText" presStyleLbl="node2" presStyleIdx="2" presStyleCnt="3">
        <dgm:presLayoutVars>
          <dgm:chPref val="3"/>
        </dgm:presLayoutVars>
      </dgm:prSet>
      <dgm:spPr/>
    </dgm:pt>
    <dgm:pt modelId="{AEAA9762-0A5B-46E5-BFBA-3A946391E3C7}" type="pres">
      <dgm:prSet presAssocID="{E530B439-7CBF-47A5-B0C7-E3439C754536}" presName="rootConnector" presStyleLbl="node2" presStyleIdx="2" presStyleCnt="3"/>
      <dgm:spPr/>
    </dgm:pt>
    <dgm:pt modelId="{73547D1B-044C-4026-8E0A-2B877D0EB939}" type="pres">
      <dgm:prSet presAssocID="{E530B439-7CBF-47A5-B0C7-E3439C754536}" presName="hierChild4" presStyleCnt="0"/>
      <dgm:spPr/>
    </dgm:pt>
    <dgm:pt modelId="{91181AF4-AA15-4318-A491-25A22D50B4A2}" type="pres">
      <dgm:prSet presAssocID="{E530B439-7CBF-47A5-B0C7-E3439C754536}" presName="hierChild5" presStyleCnt="0"/>
      <dgm:spPr/>
    </dgm:pt>
    <dgm:pt modelId="{AF6C6ACD-610E-4E85-8258-0BBC8860595A}" type="pres">
      <dgm:prSet presAssocID="{766B78EB-EF9B-471E-A62F-6595E0A830C0}" presName="hierChild3" presStyleCnt="0"/>
      <dgm:spPr/>
    </dgm:pt>
  </dgm:ptLst>
  <dgm:cxnLst>
    <dgm:cxn modelId="{E247F704-34DA-4CE2-89A9-1A693E5C2235}" srcId="{766B78EB-EF9B-471E-A62F-6595E0A830C0}" destId="{06DED790-B264-4E60-B808-EB4317A58FBF}" srcOrd="1" destOrd="0" parTransId="{4BD7922C-7A2A-4488-AE2E-DC94B73BCAC1}" sibTransId="{20903863-0D3E-4F6D-828F-7CB699A47DA2}"/>
    <dgm:cxn modelId="{EB83A905-A134-4E68-9816-860A069629DC}" srcId="{766B78EB-EF9B-471E-A62F-6595E0A830C0}" destId="{AB017584-F9A6-4C72-B47A-AB031420E09F}" srcOrd="0" destOrd="0" parTransId="{D1A5DD3B-3B69-4506-9248-CA94D40719F4}" sibTransId="{E4CD29C2-8E65-42B0-A348-D158D4B09D88}"/>
    <dgm:cxn modelId="{F21BC40C-5D6A-4D4D-9F69-A1943C657F78}" type="presOf" srcId="{766B78EB-EF9B-471E-A62F-6595E0A830C0}" destId="{6AF78159-E87D-4141-A18F-2DA04E744DBD}" srcOrd="0" destOrd="0" presId="urn:microsoft.com/office/officeart/2005/8/layout/orgChart1"/>
    <dgm:cxn modelId="{C2C6A422-9290-490F-A5DD-388984915429}" type="presOf" srcId="{A26CB0B6-C372-4AA7-972E-A42F31BDAD92}" destId="{8C7C94AF-DDF6-4A9A-9AF1-12A34F658D50}" srcOrd="0" destOrd="0" presId="urn:microsoft.com/office/officeart/2005/8/layout/orgChart1"/>
    <dgm:cxn modelId="{6FDD3327-1F0C-4DE4-8387-12C08FBBF5AD}" type="presOf" srcId="{4BD7922C-7A2A-4488-AE2E-DC94B73BCAC1}" destId="{55A44FCD-74EB-4385-9D27-EDE8B3A60A2F}" srcOrd="0" destOrd="0" presId="urn:microsoft.com/office/officeart/2005/8/layout/orgChart1"/>
    <dgm:cxn modelId="{A7720431-DF37-46BB-8B29-C7FCA303B32A}" type="presOf" srcId="{06DED790-B264-4E60-B808-EB4317A58FBF}" destId="{B854A8E9-0C54-48C3-8F9C-451AC6B3B775}" srcOrd="0" destOrd="0" presId="urn:microsoft.com/office/officeart/2005/8/layout/orgChart1"/>
    <dgm:cxn modelId="{3BFE9466-A650-492E-AE5A-1FC6EA45CFCC}" type="presOf" srcId="{E530B439-7CBF-47A5-B0C7-E3439C754536}" destId="{AEAA9762-0A5B-46E5-BFBA-3A946391E3C7}" srcOrd="1" destOrd="0" presId="urn:microsoft.com/office/officeart/2005/8/layout/orgChart1"/>
    <dgm:cxn modelId="{AB96DD7F-0D0B-4DE8-9F8D-0235F3C5423B}" type="presOf" srcId="{06DED790-B264-4E60-B808-EB4317A58FBF}" destId="{3A89C608-F392-426B-81B3-E67DB0ABF90B}" srcOrd="1" destOrd="0" presId="urn:microsoft.com/office/officeart/2005/8/layout/orgChart1"/>
    <dgm:cxn modelId="{351AF585-104A-4BFE-9891-341FD54BBDA2}" type="presOf" srcId="{AB017584-F9A6-4C72-B47A-AB031420E09F}" destId="{D905694F-56F7-456D-9C12-D4C8544F7076}" srcOrd="1" destOrd="0" presId="urn:microsoft.com/office/officeart/2005/8/layout/orgChart1"/>
    <dgm:cxn modelId="{005D8DB9-CBCD-418A-A8FD-89444C130165}" type="presOf" srcId="{6F9D544C-7A3C-4482-AB4C-0C9F8E06F7B8}" destId="{CC2EF889-B6DB-45D5-A770-2659E9B123EE}" srcOrd="0" destOrd="0" presId="urn:microsoft.com/office/officeart/2005/8/layout/orgChart1"/>
    <dgm:cxn modelId="{D4E460C2-86BF-4E34-9E80-9E4382028499}" type="presOf" srcId="{D1A5DD3B-3B69-4506-9248-CA94D40719F4}" destId="{9FFDAEBB-B1D5-478A-BA3F-34BE9CC9E67D}" srcOrd="0" destOrd="0" presId="urn:microsoft.com/office/officeart/2005/8/layout/orgChart1"/>
    <dgm:cxn modelId="{8F6C8ACB-E538-4FA4-B416-E7465BBEBE47}" type="presOf" srcId="{AB017584-F9A6-4C72-B47A-AB031420E09F}" destId="{4C56752F-FEE6-4029-86DD-5A5284A7EC62}" srcOrd="0" destOrd="0" presId="urn:microsoft.com/office/officeart/2005/8/layout/orgChart1"/>
    <dgm:cxn modelId="{901D6CDF-3B36-4BEE-BC11-6FA8275022AB}" srcId="{766B78EB-EF9B-471E-A62F-6595E0A830C0}" destId="{E530B439-7CBF-47A5-B0C7-E3439C754536}" srcOrd="2" destOrd="0" parTransId="{6F9D544C-7A3C-4482-AB4C-0C9F8E06F7B8}" sibTransId="{0FC81ED9-C981-4905-B275-B2E2E52D61EC}"/>
    <dgm:cxn modelId="{63F37AF1-764C-41DB-917B-F99B30E2322F}" srcId="{A26CB0B6-C372-4AA7-972E-A42F31BDAD92}" destId="{766B78EB-EF9B-471E-A62F-6595E0A830C0}" srcOrd="0" destOrd="0" parTransId="{70D585D0-7804-4AA9-9B9B-649733334DB2}" sibTransId="{CE2862DA-044F-4442-99E1-F911B6A7B37D}"/>
    <dgm:cxn modelId="{AADE7EF8-3294-4318-B564-4FCB6048CA8D}" type="presOf" srcId="{E530B439-7CBF-47A5-B0C7-E3439C754536}" destId="{6A54E799-D436-493B-993F-ED06945E9DA2}" srcOrd="0" destOrd="0" presId="urn:microsoft.com/office/officeart/2005/8/layout/orgChart1"/>
    <dgm:cxn modelId="{B9A35BFB-74B2-4C8B-9AA5-E2612046BE64}" type="presOf" srcId="{766B78EB-EF9B-471E-A62F-6595E0A830C0}" destId="{CE31908D-2422-42E2-A089-AA70E10FAE10}" srcOrd="1" destOrd="0" presId="urn:microsoft.com/office/officeart/2005/8/layout/orgChart1"/>
    <dgm:cxn modelId="{44B9AA25-E809-4BAA-8125-ABEC99E7EED0}" type="presParOf" srcId="{8C7C94AF-DDF6-4A9A-9AF1-12A34F658D50}" destId="{0995C674-0AE9-4F5A-8D80-32277617788F}" srcOrd="0" destOrd="0" presId="urn:microsoft.com/office/officeart/2005/8/layout/orgChart1"/>
    <dgm:cxn modelId="{16AE8253-21F4-402E-9A27-BAFA32A9E35D}" type="presParOf" srcId="{0995C674-0AE9-4F5A-8D80-32277617788F}" destId="{23010B97-3FEB-4F1C-BD93-86D1E18CC291}" srcOrd="0" destOrd="0" presId="urn:microsoft.com/office/officeart/2005/8/layout/orgChart1"/>
    <dgm:cxn modelId="{DA474C5F-99A4-4EA8-8A54-A2AD6BDDF193}" type="presParOf" srcId="{23010B97-3FEB-4F1C-BD93-86D1E18CC291}" destId="{6AF78159-E87D-4141-A18F-2DA04E744DBD}" srcOrd="0" destOrd="0" presId="urn:microsoft.com/office/officeart/2005/8/layout/orgChart1"/>
    <dgm:cxn modelId="{167D31F2-69F9-4F6B-859F-EA08EAB2BED0}" type="presParOf" srcId="{23010B97-3FEB-4F1C-BD93-86D1E18CC291}" destId="{CE31908D-2422-42E2-A089-AA70E10FAE10}" srcOrd="1" destOrd="0" presId="urn:microsoft.com/office/officeart/2005/8/layout/orgChart1"/>
    <dgm:cxn modelId="{FAC8C8D7-6214-4415-99AC-716AC28D1C41}" type="presParOf" srcId="{0995C674-0AE9-4F5A-8D80-32277617788F}" destId="{EA44B8F8-6F14-4543-8BF4-F62D56D4EE83}" srcOrd="1" destOrd="0" presId="urn:microsoft.com/office/officeart/2005/8/layout/orgChart1"/>
    <dgm:cxn modelId="{6DEC9F72-BA01-4E49-9745-81AB956D07E2}" type="presParOf" srcId="{EA44B8F8-6F14-4543-8BF4-F62D56D4EE83}" destId="{9FFDAEBB-B1D5-478A-BA3F-34BE9CC9E67D}" srcOrd="0" destOrd="0" presId="urn:microsoft.com/office/officeart/2005/8/layout/orgChart1"/>
    <dgm:cxn modelId="{93122472-A04B-42FE-954D-638D33B88213}" type="presParOf" srcId="{EA44B8F8-6F14-4543-8BF4-F62D56D4EE83}" destId="{7456C751-3535-40D4-90E6-F6607DA1F8B8}" srcOrd="1" destOrd="0" presId="urn:microsoft.com/office/officeart/2005/8/layout/orgChart1"/>
    <dgm:cxn modelId="{A71F3A72-3357-40BC-9D1E-BD8F4DB110FF}" type="presParOf" srcId="{7456C751-3535-40D4-90E6-F6607DA1F8B8}" destId="{46596F6D-EE0B-4447-BAF9-8BB1F3DD0C9A}" srcOrd="0" destOrd="0" presId="urn:microsoft.com/office/officeart/2005/8/layout/orgChart1"/>
    <dgm:cxn modelId="{CB935D64-0AD9-4B7E-8976-6A3B575CDCB4}" type="presParOf" srcId="{46596F6D-EE0B-4447-BAF9-8BB1F3DD0C9A}" destId="{4C56752F-FEE6-4029-86DD-5A5284A7EC62}" srcOrd="0" destOrd="0" presId="urn:microsoft.com/office/officeart/2005/8/layout/orgChart1"/>
    <dgm:cxn modelId="{A87D61BA-7888-4721-B1C7-BE2120B3A0E6}" type="presParOf" srcId="{46596F6D-EE0B-4447-BAF9-8BB1F3DD0C9A}" destId="{D905694F-56F7-456D-9C12-D4C8544F7076}" srcOrd="1" destOrd="0" presId="urn:microsoft.com/office/officeart/2005/8/layout/orgChart1"/>
    <dgm:cxn modelId="{D76921DB-A72A-44E2-B7C3-C08A32100073}" type="presParOf" srcId="{7456C751-3535-40D4-90E6-F6607DA1F8B8}" destId="{70FFC389-89AD-4307-9CA3-1459E88CC65B}" srcOrd="1" destOrd="0" presId="urn:microsoft.com/office/officeart/2005/8/layout/orgChart1"/>
    <dgm:cxn modelId="{FC0763F3-6C6A-437E-A7E0-0E7C9947A1F1}" type="presParOf" srcId="{7456C751-3535-40D4-90E6-F6607DA1F8B8}" destId="{CE8354C3-870D-4C9A-AD5B-FD504513EE0C}" srcOrd="2" destOrd="0" presId="urn:microsoft.com/office/officeart/2005/8/layout/orgChart1"/>
    <dgm:cxn modelId="{AE1AA44B-561E-4567-9B58-17FD4D0A4886}" type="presParOf" srcId="{EA44B8F8-6F14-4543-8BF4-F62D56D4EE83}" destId="{55A44FCD-74EB-4385-9D27-EDE8B3A60A2F}" srcOrd="2" destOrd="0" presId="urn:microsoft.com/office/officeart/2005/8/layout/orgChart1"/>
    <dgm:cxn modelId="{31CA8BB1-82E6-41B9-950C-1B5C53336613}" type="presParOf" srcId="{EA44B8F8-6F14-4543-8BF4-F62D56D4EE83}" destId="{E0C5B556-326B-4D25-ACDD-953FA1206D9E}" srcOrd="3" destOrd="0" presId="urn:microsoft.com/office/officeart/2005/8/layout/orgChart1"/>
    <dgm:cxn modelId="{F8CAA643-8826-4740-8DD1-14F9D632A1A4}" type="presParOf" srcId="{E0C5B556-326B-4D25-ACDD-953FA1206D9E}" destId="{6473B1DC-DA49-46F5-94D3-DC3975B8754A}" srcOrd="0" destOrd="0" presId="urn:microsoft.com/office/officeart/2005/8/layout/orgChart1"/>
    <dgm:cxn modelId="{1CA0F88B-32BB-4C41-8E99-EC48D98083B9}" type="presParOf" srcId="{6473B1DC-DA49-46F5-94D3-DC3975B8754A}" destId="{B854A8E9-0C54-48C3-8F9C-451AC6B3B775}" srcOrd="0" destOrd="0" presId="urn:microsoft.com/office/officeart/2005/8/layout/orgChart1"/>
    <dgm:cxn modelId="{25227291-0987-4028-83D2-E19378B82CAF}" type="presParOf" srcId="{6473B1DC-DA49-46F5-94D3-DC3975B8754A}" destId="{3A89C608-F392-426B-81B3-E67DB0ABF90B}" srcOrd="1" destOrd="0" presId="urn:microsoft.com/office/officeart/2005/8/layout/orgChart1"/>
    <dgm:cxn modelId="{35E00D52-B07E-4C89-B061-1E07FB98310A}" type="presParOf" srcId="{E0C5B556-326B-4D25-ACDD-953FA1206D9E}" destId="{30C59EFD-011C-4AAC-B2F0-8F276C8799E9}" srcOrd="1" destOrd="0" presId="urn:microsoft.com/office/officeart/2005/8/layout/orgChart1"/>
    <dgm:cxn modelId="{6543234C-85DC-4C63-8201-4D7C8EE05DE0}" type="presParOf" srcId="{E0C5B556-326B-4D25-ACDD-953FA1206D9E}" destId="{4B912A72-290C-419A-BF1F-A99FAAAB516D}" srcOrd="2" destOrd="0" presId="urn:microsoft.com/office/officeart/2005/8/layout/orgChart1"/>
    <dgm:cxn modelId="{DA117319-639A-476D-85A7-3A03385BDBC8}" type="presParOf" srcId="{EA44B8F8-6F14-4543-8BF4-F62D56D4EE83}" destId="{CC2EF889-B6DB-45D5-A770-2659E9B123EE}" srcOrd="4" destOrd="0" presId="urn:microsoft.com/office/officeart/2005/8/layout/orgChart1"/>
    <dgm:cxn modelId="{8595C292-01FF-407D-B111-764C860E1981}" type="presParOf" srcId="{EA44B8F8-6F14-4543-8BF4-F62D56D4EE83}" destId="{1E0E8628-5295-44D4-8C3C-53724B663B74}" srcOrd="5" destOrd="0" presId="urn:microsoft.com/office/officeart/2005/8/layout/orgChart1"/>
    <dgm:cxn modelId="{3DCC7910-EE09-4D5F-8BFE-CB0342C01D6F}" type="presParOf" srcId="{1E0E8628-5295-44D4-8C3C-53724B663B74}" destId="{925E2247-8295-4C2C-9BD9-76480339947D}" srcOrd="0" destOrd="0" presId="urn:microsoft.com/office/officeart/2005/8/layout/orgChart1"/>
    <dgm:cxn modelId="{21B5CF2E-9452-4A73-A4F2-BB7CBEFCEE86}" type="presParOf" srcId="{925E2247-8295-4C2C-9BD9-76480339947D}" destId="{6A54E799-D436-493B-993F-ED06945E9DA2}" srcOrd="0" destOrd="0" presId="urn:microsoft.com/office/officeart/2005/8/layout/orgChart1"/>
    <dgm:cxn modelId="{482315F3-5C37-4A6D-B2DF-65F3F4991321}" type="presParOf" srcId="{925E2247-8295-4C2C-9BD9-76480339947D}" destId="{AEAA9762-0A5B-46E5-BFBA-3A946391E3C7}" srcOrd="1" destOrd="0" presId="urn:microsoft.com/office/officeart/2005/8/layout/orgChart1"/>
    <dgm:cxn modelId="{5E055995-FFDF-4E7B-850F-24851855D3C5}" type="presParOf" srcId="{1E0E8628-5295-44D4-8C3C-53724B663B74}" destId="{73547D1B-044C-4026-8E0A-2B877D0EB939}" srcOrd="1" destOrd="0" presId="urn:microsoft.com/office/officeart/2005/8/layout/orgChart1"/>
    <dgm:cxn modelId="{DC3E0212-0E4B-49AD-AFE1-4FC14200E799}" type="presParOf" srcId="{1E0E8628-5295-44D4-8C3C-53724B663B74}" destId="{91181AF4-AA15-4318-A491-25A22D50B4A2}" srcOrd="2" destOrd="0" presId="urn:microsoft.com/office/officeart/2005/8/layout/orgChart1"/>
    <dgm:cxn modelId="{F9C33DF5-0099-406F-970A-B2BF48837262}" type="presParOf" srcId="{0995C674-0AE9-4F5A-8D80-32277617788F}" destId="{AF6C6ACD-610E-4E85-8258-0BBC8860595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2EF889-B6DB-45D5-A770-2659E9B123EE}">
      <dsp:nvSpPr>
        <dsp:cNvPr id="0" name=""/>
        <dsp:cNvSpPr/>
      </dsp:nvSpPr>
      <dsp:spPr>
        <a:xfrm>
          <a:off x="4412456" y="1437246"/>
          <a:ext cx="3121845" cy="5418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0903"/>
              </a:lnTo>
              <a:lnTo>
                <a:pt x="3121845" y="270903"/>
              </a:lnTo>
              <a:lnTo>
                <a:pt x="3121845" y="541807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44FCD-74EB-4385-9D27-EDE8B3A60A2F}">
      <dsp:nvSpPr>
        <dsp:cNvPr id="0" name=""/>
        <dsp:cNvSpPr/>
      </dsp:nvSpPr>
      <dsp:spPr>
        <a:xfrm>
          <a:off x="4366736" y="1437246"/>
          <a:ext cx="91440" cy="54180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41807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FDAEBB-B1D5-478A-BA3F-34BE9CC9E67D}">
      <dsp:nvSpPr>
        <dsp:cNvPr id="0" name=""/>
        <dsp:cNvSpPr/>
      </dsp:nvSpPr>
      <dsp:spPr>
        <a:xfrm>
          <a:off x="1290611" y="1437246"/>
          <a:ext cx="3121845" cy="541807"/>
        </a:xfrm>
        <a:custGeom>
          <a:avLst/>
          <a:gdLst/>
          <a:ahLst/>
          <a:cxnLst/>
          <a:rect l="0" t="0" r="0" b="0"/>
          <a:pathLst>
            <a:path>
              <a:moveTo>
                <a:pt x="3121845" y="0"/>
              </a:moveTo>
              <a:lnTo>
                <a:pt x="3121845" y="270903"/>
              </a:lnTo>
              <a:lnTo>
                <a:pt x="0" y="270903"/>
              </a:lnTo>
              <a:lnTo>
                <a:pt x="0" y="541807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F78159-E87D-4141-A18F-2DA04E744DBD}">
      <dsp:nvSpPr>
        <dsp:cNvPr id="0" name=""/>
        <dsp:cNvSpPr/>
      </dsp:nvSpPr>
      <dsp:spPr>
        <a:xfrm>
          <a:off x="3122437" y="147227"/>
          <a:ext cx="2580037" cy="12900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MS Power Point</a:t>
          </a:r>
          <a:endParaRPr lang="ru-RU" sz="4200" kern="1200" dirty="0"/>
        </a:p>
      </dsp:txBody>
      <dsp:txXfrm>
        <a:off x="3122437" y="147227"/>
        <a:ext cx="2580037" cy="1290018"/>
      </dsp:txXfrm>
    </dsp:sp>
    <dsp:sp modelId="{4C56752F-FEE6-4029-86DD-5A5284A7EC62}">
      <dsp:nvSpPr>
        <dsp:cNvPr id="0" name=""/>
        <dsp:cNvSpPr/>
      </dsp:nvSpPr>
      <dsp:spPr>
        <a:xfrm>
          <a:off x="592" y="1979053"/>
          <a:ext cx="2580037" cy="12900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MS Word</a:t>
          </a:r>
          <a:endParaRPr lang="ru-RU" sz="4200" kern="1200" dirty="0"/>
        </a:p>
      </dsp:txBody>
      <dsp:txXfrm>
        <a:off x="592" y="1979053"/>
        <a:ext cx="2580037" cy="1290018"/>
      </dsp:txXfrm>
    </dsp:sp>
    <dsp:sp modelId="{B854A8E9-0C54-48C3-8F9C-451AC6B3B775}">
      <dsp:nvSpPr>
        <dsp:cNvPr id="0" name=""/>
        <dsp:cNvSpPr/>
      </dsp:nvSpPr>
      <dsp:spPr>
        <a:xfrm>
          <a:off x="3122437" y="1979053"/>
          <a:ext cx="2580037" cy="12900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MS Excel</a:t>
          </a:r>
          <a:endParaRPr lang="ru-RU" sz="4200" kern="1200" dirty="0"/>
        </a:p>
      </dsp:txBody>
      <dsp:txXfrm>
        <a:off x="3122437" y="1979053"/>
        <a:ext cx="2580037" cy="1290018"/>
      </dsp:txXfrm>
    </dsp:sp>
    <dsp:sp modelId="{6A54E799-D436-493B-993F-ED06945E9DA2}">
      <dsp:nvSpPr>
        <dsp:cNvPr id="0" name=""/>
        <dsp:cNvSpPr/>
      </dsp:nvSpPr>
      <dsp:spPr>
        <a:xfrm>
          <a:off x="6244283" y="1979053"/>
          <a:ext cx="2580037" cy="12900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MS Access</a:t>
          </a:r>
          <a:endParaRPr lang="ru-RU" sz="4200" kern="1200" dirty="0"/>
        </a:p>
      </dsp:txBody>
      <dsp:txXfrm>
        <a:off x="6244283" y="1979053"/>
        <a:ext cx="2580037" cy="12900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3FEBF4-5AD1-4533-BC19-DCC964664DC9}" type="datetimeFigureOut">
              <a:rPr lang="ru-RU" smtClean="0"/>
              <a:t>18.02.2025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3B7746-F377-45AB-A3D8-942C0713D8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5625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CBD712C8-80EB-49AD-88F2-F0CE59D4A518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4148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0611-06C7-4BB5-A4DC-1F4241181EB1}" type="datetime1">
              <a:rPr lang="ru-RU" smtClean="0"/>
              <a:t>18.02.2025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9020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87A6D-E2DB-4903-8093-98F33C305283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4776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4302A-BECA-4BF4-8490-1BA0B6BD44C7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36853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8A2A4-3175-4DE1-9D4D-DE3006F3DE49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97878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3B57-14DD-4E32-A37C-498E6B2054C4}" type="datetime1">
              <a:rPr lang="ru-RU" smtClean="0"/>
              <a:t>18.02.2025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10828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55802-A379-402E-BA14-A29CB5DE9B87}" type="datetime1">
              <a:rPr lang="ru-RU" smtClean="0"/>
              <a:t>18.02.2025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22063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CFCAA26-32A1-4329-A58A-A7C944130F02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00275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7BAD2F1-6E19-4F60-BFD6-D26F78A8B66F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8532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0FE5-235E-469C-88CA-49798658C17E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2840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72833-3850-4910-A057-D12726881600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2124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E972A-C334-47E4-B1EA-A34991F4E0D2}" type="datetime1">
              <a:rPr lang="ru-RU" smtClean="0"/>
              <a:t>18.02.2025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0930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9743B-8ADF-4D97-9397-730DCCD1DD19}" type="datetime1">
              <a:rPr lang="ru-RU" smtClean="0"/>
              <a:t>18.02.2025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420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B3FC0-1FC2-413F-A0C2-0599C01AAC20}" type="datetime1">
              <a:rPr lang="ru-RU" smtClean="0"/>
              <a:t>18.02.2025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9632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025E-E8E0-4DD9-962E-499CC30ACC4D}" type="datetime1">
              <a:rPr lang="ru-RU" smtClean="0"/>
              <a:t>18.02.2025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2243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788BA-1AC9-4490-AFA9-818173F7F8E8}" type="datetime1">
              <a:rPr lang="ru-RU" smtClean="0"/>
              <a:t>18.02.2025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3048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4B56B-FC55-493F-BC94-AFD4B2B9495E}" type="datetime1">
              <a:rPr lang="ru-RU" smtClean="0"/>
              <a:t>18.02.2025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4082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A72B85C2-A760-4028-A34B-BA11574158B3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9884F420-50A1-4F95-9E2D-7909F515D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9163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BD4E50-D786-4FE6-B3F6-F00C69A768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0176"/>
            <a:ext cx="8825658" cy="2677648"/>
          </a:xfrm>
        </p:spPr>
        <p:txBody>
          <a:bodyPr/>
          <a:lstStyle/>
          <a:p>
            <a:r>
              <a:rPr lang="en-US" dirty="0"/>
              <a:t>Microsoft Office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381B0B3-10B6-42FA-BEC5-9D1F8FD292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Краткая характеристика изученных программ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F894B34-2603-43E0-85E2-180F811C0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A18A-84FB-428F-8CCE-481FA9B6B2E9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E577FA8-829E-4D5F-A910-0752E97E7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291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6000">
        <p:circle/>
      </p:transition>
    </mc:Choice>
    <mc:Fallback xmlns="">
      <p:transition spd="slow" advTm="600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7D87BA-36DF-460E-9FE1-CEEC3127F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Оглавление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51081F-52DE-4837-9CB6-908EFF51D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ru-RU" dirty="0"/>
              <a:t>Текстовый редактор </a:t>
            </a:r>
            <a:r>
              <a:rPr lang="en-US" dirty="0"/>
              <a:t>MS Word</a:t>
            </a:r>
          </a:p>
          <a:p>
            <a:pPr lvl="1"/>
            <a:r>
              <a:rPr lang="ru-RU" dirty="0"/>
              <a:t>Табличный процессор </a:t>
            </a:r>
            <a:r>
              <a:rPr lang="en-US" dirty="0"/>
              <a:t>MS Excel</a:t>
            </a:r>
          </a:p>
          <a:p>
            <a:pPr lvl="1"/>
            <a:r>
              <a:rPr lang="ru-RU" dirty="0"/>
              <a:t>СУБД </a:t>
            </a:r>
            <a:r>
              <a:rPr lang="en-US" dirty="0"/>
              <a:t>MS Access</a:t>
            </a:r>
          </a:p>
          <a:p>
            <a:pPr lvl="1"/>
            <a:r>
              <a:rPr lang="en-US" dirty="0"/>
              <a:t>MS Power Point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D8F2EF-76F9-44C1-B728-0D44FC054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B85D1-7C81-4819-860F-EC233BDD40B0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06AED1-A8B3-404C-A5E8-8CCAF2FC1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4143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6000">
        <p:circle/>
      </p:transition>
    </mc:Choice>
    <mc:Fallback xmlns="">
      <p:transition spd="slow" advTm="6000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1DF14F-E09F-45C5-A2E3-DAAE69BA6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Текстовый редактор </a:t>
            </a:r>
            <a:r>
              <a:rPr lang="en-US" dirty="0"/>
              <a:t>MS Word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ED934C-0FCC-4988-8126-9C1EBD9CF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4637" y="2660061"/>
            <a:ext cx="8825659" cy="34163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>
                <a:hlinkClick r:id="rId2" action="ppaction://hlinksldjump"/>
              </a:rPr>
              <a:t>Текстовый редактор позволяет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/>
              <a:t>Создавать текстовые документы</a:t>
            </a:r>
            <a:r>
              <a:rPr lang="en-US" dirty="0"/>
              <a:t>;</a:t>
            </a:r>
            <a:endParaRPr lang="ru-RU" dirty="0"/>
          </a:p>
          <a:p>
            <a:r>
              <a:rPr lang="ru-RU" dirty="0"/>
              <a:t>Форматировать текст и оформлять абзацы документов</a:t>
            </a:r>
            <a:r>
              <a:rPr lang="en-US" dirty="0"/>
              <a:t>;</a:t>
            </a:r>
            <a:endParaRPr lang="ru-RU" dirty="0"/>
          </a:p>
          <a:p>
            <a:r>
              <a:rPr lang="ru-RU" dirty="0"/>
              <a:t>Вводить колонтитулы в документ</a:t>
            </a:r>
            <a:r>
              <a:rPr lang="en-US" dirty="0"/>
              <a:t>;</a:t>
            </a:r>
            <a:endParaRPr lang="ru-RU" dirty="0"/>
          </a:p>
          <a:p>
            <a:r>
              <a:rPr lang="ru-RU" dirty="0"/>
              <a:t>Создавать и форматировать таблицы</a:t>
            </a:r>
            <a:r>
              <a:rPr lang="en-US" dirty="0"/>
              <a:t>;</a:t>
            </a:r>
          </a:p>
          <a:p>
            <a:r>
              <a:rPr lang="ru-RU" dirty="0"/>
              <a:t>Оформлять списки в текстовых документах</a:t>
            </a:r>
            <a:r>
              <a:rPr lang="en-US" dirty="0"/>
              <a:t>;</a:t>
            </a:r>
          </a:p>
          <a:p>
            <a:r>
              <a:rPr lang="ru-RU" dirty="0"/>
              <a:t>Представлять текст в виде нескольких колонок</a:t>
            </a:r>
            <a:r>
              <a:rPr lang="en-US" dirty="0"/>
              <a:t>;</a:t>
            </a:r>
          </a:p>
          <a:p>
            <a:r>
              <a:rPr lang="ru-RU" dirty="0"/>
              <a:t>Вставлять в документ рисунки</a:t>
            </a:r>
            <a:r>
              <a:rPr lang="en-US" dirty="0"/>
              <a:t>;</a:t>
            </a:r>
          </a:p>
          <a:p>
            <a:r>
              <a:rPr lang="ru-RU" dirty="0"/>
              <a:t>Готовить документ к печати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925079-9EB9-4E86-A7D6-8EA2C6C08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94F1D-B4DB-4ADE-9107-DA18559B0FAC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8AAA1A0-6A23-4CD1-8AB5-76B29B730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3907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6000">
        <p:circle/>
      </p:transition>
    </mc:Choice>
    <mc:Fallback xmlns="">
      <p:transition spd="slow" advTm="6000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0FF265-42EE-470D-93C8-4F0EC2C3E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Табличный процессор</a:t>
            </a:r>
            <a:r>
              <a:rPr lang="en-US" dirty="0"/>
              <a:t> MS Excel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7639D8-75DF-4011-B858-2B3DE14C36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/>
              <a:t>Ввод данных в ячейки</a:t>
            </a:r>
            <a:r>
              <a:rPr lang="en-US" dirty="0"/>
              <a:t>;</a:t>
            </a:r>
          </a:p>
          <a:p>
            <a:r>
              <a:rPr lang="ru-RU" dirty="0"/>
              <a:t>Автозаполнение ячеек</a:t>
            </a:r>
            <a:r>
              <a:rPr lang="en-US" dirty="0"/>
              <a:t>;</a:t>
            </a:r>
            <a:endParaRPr lang="ru-RU" dirty="0"/>
          </a:p>
          <a:p>
            <a:r>
              <a:rPr lang="ru-RU" dirty="0"/>
              <a:t>Применение к относительной и абсолютной адресаций</a:t>
            </a:r>
            <a:r>
              <a:rPr lang="en-US" dirty="0"/>
              <a:t>;</a:t>
            </a:r>
            <a:endParaRPr lang="ru-RU" dirty="0"/>
          </a:p>
          <a:p>
            <a:r>
              <a:rPr lang="ru-RU" dirty="0"/>
              <a:t>Организация расчётов</a:t>
            </a:r>
            <a:r>
              <a:rPr lang="en-US" dirty="0"/>
              <a:t>;</a:t>
            </a:r>
            <a:endParaRPr lang="ru-RU" dirty="0"/>
          </a:p>
          <a:p>
            <a:endParaRPr lang="en-US" dirty="0"/>
          </a:p>
          <a:p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DCEA53-0839-4122-A7AD-63AB4D76D2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u-RU" dirty="0"/>
              <a:t>Сортировка данных</a:t>
            </a:r>
            <a:r>
              <a:rPr lang="en-US" dirty="0"/>
              <a:t>;</a:t>
            </a:r>
          </a:p>
          <a:p>
            <a:r>
              <a:rPr lang="ru-RU" dirty="0"/>
              <a:t>Построение и форматирование диаграмм</a:t>
            </a:r>
            <a:r>
              <a:rPr lang="en-US" dirty="0"/>
              <a:t>;</a:t>
            </a:r>
          </a:p>
          <a:p>
            <a:r>
              <a:rPr lang="ru-RU" dirty="0"/>
              <a:t>Использование функций в расчётах</a:t>
            </a:r>
            <a:r>
              <a:rPr lang="en-US" dirty="0"/>
              <a:t>;</a:t>
            </a:r>
          </a:p>
          <a:p>
            <a:r>
              <a:rPr lang="ru-RU" dirty="0"/>
              <a:t>Фильтрация данных и условное форматирование</a:t>
            </a:r>
            <a:r>
              <a:rPr lang="en-US" dirty="0"/>
              <a:t>;</a:t>
            </a:r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AFCDF4C-156B-4C5B-9B77-7246151EA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8F6A5-4DA9-4C35-AEBB-82B4A0277172}" type="datetime1">
              <a:rPr lang="ru-RU" smtClean="0"/>
              <a:t>18.02.2025</a:t>
            </a:fld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20ACFF-2A3D-4574-AA02-074DA5D1B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133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6000">
        <p:circle/>
      </p:transition>
    </mc:Choice>
    <mc:Fallback xmlns="">
      <p:transition spd="slow" advTm="6000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402CB1-43DF-4683-A060-DE6999738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СУБД </a:t>
            </a:r>
            <a:r>
              <a:rPr lang="en-US" dirty="0"/>
              <a:t>MS Access</a:t>
            </a:r>
            <a:endParaRPr lang="ru-RU" dirty="0"/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3E8FA038-A881-4E1D-8E07-4B9B702057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7436044"/>
              </p:ext>
            </p:extLst>
          </p:nvPr>
        </p:nvGraphicFramePr>
        <p:xfrm>
          <a:off x="1178351" y="2603500"/>
          <a:ext cx="880226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9805">
                  <a:extLst>
                    <a:ext uri="{9D8B030D-6E8A-4147-A177-3AD203B41FA5}">
                      <a16:colId xmlns:a16="http://schemas.microsoft.com/office/drawing/2014/main" val="2900010564"/>
                    </a:ext>
                  </a:extLst>
                </a:gridCol>
                <a:gridCol w="4412456">
                  <a:extLst>
                    <a:ext uri="{9D8B030D-6E8A-4147-A177-3AD203B41FA5}">
                      <a16:colId xmlns:a16="http://schemas.microsoft.com/office/drawing/2014/main" val="408722125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Проектирование базы данных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4492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Таблицы</a:t>
                      </a:r>
                    </a:p>
                  </a:txBody>
                  <a:tcPr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Для хранения данных</a:t>
                      </a:r>
                    </a:p>
                  </a:txBody>
                  <a:tcPr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46170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Формы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Для ввода данных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193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Запросы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Для работы с данными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990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Отчёты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Для ввода информации в БД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068322"/>
                  </a:ext>
                </a:extLst>
              </a:tr>
            </a:tbl>
          </a:graphicData>
        </a:graphic>
      </p:graphicFrame>
      <p:sp>
        <p:nvSpPr>
          <p:cNvPr id="5" name="Дата 4">
            <a:extLst>
              <a:ext uri="{FF2B5EF4-FFF2-40B4-BE49-F238E27FC236}">
                <a16:creationId xmlns:a16="http://schemas.microsoft.com/office/drawing/2014/main" id="{657B4943-313E-418C-95B3-B0345F5D3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CA740-B580-4017-A29B-80C54A236DCB}" type="datetime1">
              <a:rPr lang="ru-RU" smtClean="0"/>
              <a:t>18.02.2025</a:t>
            </a:fld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F91989-4A5A-46DD-A2E1-03730E8F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185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6000">
        <p:circle/>
      </p:transition>
    </mc:Choice>
    <mc:Fallback xmlns="">
      <p:transition spd="slow" advTm="6000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0BB042-8362-45FC-A068-5880E3F62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 Power Point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42FB79-FBB2-4915-88C3-30BFEFA0B9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/>
              <a:t>В большинстве случаев презентация готовится для показа с использованием компьютера, ведь именно при таком показе презентации можно реализовать все преимущества электронной презентации</a:t>
            </a:r>
            <a:r>
              <a:rPr lang="en-US" dirty="0"/>
              <a:t>.</a:t>
            </a:r>
            <a:endParaRPr lang="ru-RU" dirty="0"/>
          </a:p>
        </p:txBody>
      </p:sp>
      <p:pic>
        <p:nvPicPr>
          <p:cNvPr id="6" name="Объект 5" descr="Плавающее увеличение в светлом освещении">
            <a:extLst>
              <a:ext uri="{FF2B5EF4-FFF2-40B4-BE49-F238E27FC236}">
                <a16:creationId xmlns:a16="http://schemas.microsoft.com/office/drawing/2014/main" id="{68E4FEB1-40D3-431C-B415-3FD6D69ACD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2954734"/>
            <a:ext cx="4824412" cy="2713831"/>
          </a:xfrm>
        </p:spPr>
      </p:pic>
      <p:sp>
        <p:nvSpPr>
          <p:cNvPr id="7" name="Дата 6">
            <a:extLst>
              <a:ext uri="{FF2B5EF4-FFF2-40B4-BE49-F238E27FC236}">
                <a16:creationId xmlns:a16="http://schemas.microsoft.com/office/drawing/2014/main" id="{7A7D7FF0-AEE6-440B-952C-03055D964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55B4-6D6F-4299-9617-2800DEE2C942}" type="datetime1">
              <a:rPr lang="ru-RU" smtClean="0"/>
              <a:t>18.02.2025</a:t>
            </a:fld>
            <a:endParaRPr lang="ru-RU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C4A41C05-B9EB-4EF6-B9BD-7750AFAC5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99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6000">
        <p:circle/>
      </p:transition>
    </mc:Choice>
    <mc:Fallback xmlns="">
      <p:transition spd="slow" advTm="6000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44DDF7-A986-433B-839B-238B6C9A2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>
                <a:hlinkClick r:id="rId2" action="ppaction://hlinksldjump"/>
              </a:rPr>
              <a:t>Организация работы с информацией</a:t>
            </a:r>
            <a:endParaRPr lang="ru-RU" sz="3200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F5A99123-7AA6-4198-90DB-6297A06EAC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0943766"/>
              </p:ext>
            </p:extLst>
          </p:nvPr>
        </p:nvGraphicFramePr>
        <p:xfrm>
          <a:off x="1155700" y="2603500"/>
          <a:ext cx="8824913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Дата 4">
            <a:extLst>
              <a:ext uri="{FF2B5EF4-FFF2-40B4-BE49-F238E27FC236}">
                <a16:creationId xmlns:a16="http://schemas.microsoft.com/office/drawing/2014/main" id="{8CB84F4D-41C2-49C1-A529-561026E96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FFEA0-8FA7-4A32-BDF7-AF02BCB5F62F}" type="datetime1">
              <a:rPr lang="ru-RU" smtClean="0"/>
              <a:t>18.02.2025</a:t>
            </a:fld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3AB79B-7C9F-488C-9C62-624739BD5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558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6000">
        <p:circle/>
      </p:transition>
    </mc:Choice>
    <mc:Fallback xmlns="">
      <p:transition spd="slow" advTm="6000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851AC7-B55B-4BBA-861B-9BEA76832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B40D48-D804-46C3-BDB2-4D341F12A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 достоинствам слайдовой презентации можно отнести</a:t>
            </a:r>
            <a:r>
              <a:rPr lang="en-US" dirty="0"/>
              <a:t>:</a:t>
            </a:r>
          </a:p>
          <a:p>
            <a:r>
              <a:rPr lang="ru-RU" dirty="0"/>
              <a:t>Последовательность изложения</a:t>
            </a:r>
            <a:r>
              <a:rPr lang="en-US" dirty="0"/>
              <a:t>;</a:t>
            </a:r>
          </a:p>
          <a:p>
            <a:r>
              <a:rPr lang="ru-RU" dirty="0"/>
              <a:t>Возможность воспользоваться официальными шпаргалками</a:t>
            </a:r>
            <a:r>
              <a:rPr lang="en-US" dirty="0"/>
              <a:t>;</a:t>
            </a:r>
          </a:p>
          <a:p>
            <a:r>
              <a:rPr lang="ru-RU" dirty="0"/>
              <a:t>Мультимедийные эффекты</a:t>
            </a:r>
            <a:r>
              <a:rPr lang="en-US" dirty="0"/>
              <a:t>;</a:t>
            </a:r>
          </a:p>
          <a:p>
            <a:r>
              <a:rPr lang="ru-RU" dirty="0" err="1"/>
              <a:t>Копируемость</a:t>
            </a:r>
            <a:r>
              <a:rPr lang="en-US" dirty="0"/>
              <a:t>;</a:t>
            </a:r>
          </a:p>
          <a:p>
            <a:r>
              <a:rPr lang="ru-RU" dirty="0"/>
              <a:t>Транспортабельность.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102FF3-972C-4D36-A0FD-63A2DB658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E1A8-1325-4C4C-9B89-A568CB9F80DA}" type="datetime1">
              <a:rPr lang="ru-RU" smtClean="0"/>
              <a:t>18.02.2025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E42C128-3669-4B6D-A431-C8A318AF9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4F420-50A1-4F95-9E2D-7909F515DCA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9130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6000">
        <p:circle/>
      </p:transition>
    </mc:Choice>
    <mc:Fallback xmlns="">
      <p:transition spd="slow" advTm="6000">
        <p:circl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вет директоров">
  <a:themeElements>
    <a:clrScheme name="Совет директоров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Совет директоров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овет директоров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66</TotalTime>
  <Words>216</Words>
  <Application>Microsoft Office PowerPoint</Application>
  <PresentationFormat>Широкоэкранный</PresentationFormat>
  <Paragraphs>65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Совет директоров</vt:lpstr>
      <vt:lpstr>Microsoft Office</vt:lpstr>
      <vt:lpstr>Оглавление</vt:lpstr>
      <vt:lpstr>Текстовый редактор MS Word</vt:lpstr>
      <vt:lpstr>Табличный процессор MS Excel</vt:lpstr>
      <vt:lpstr>СУБД MS Access</vt:lpstr>
      <vt:lpstr>MS Power Point</vt:lpstr>
      <vt:lpstr>Организация работы с информацией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Office</dc:title>
  <dc:creator>Alexandra Shinikumi</dc:creator>
  <cp:lastModifiedBy>Alexandra Shinikumi</cp:lastModifiedBy>
  <cp:revision>8</cp:revision>
  <dcterms:created xsi:type="dcterms:W3CDTF">2025-02-18T08:02:58Z</dcterms:created>
  <dcterms:modified xsi:type="dcterms:W3CDTF">2025-02-18T09:10:29Z</dcterms:modified>
</cp:coreProperties>
</file>

<file path=docProps/thumbnail.jpeg>
</file>